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89286-1540-17EF-04CA-ED4D13325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B2953F-BA51-5786-F121-95D764B41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4BE0F5-F000-66AC-273E-91AF5659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CA6886-09D3-7D60-579C-354D19E6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221E14-3450-9EF8-3B7E-A0FE6C3E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112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D7356-41C5-B040-445F-6745E1ED6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FF56D6-8BF1-A005-B3F8-370F17A9B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0FF651-031D-DACC-CFF1-1C4018E8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C618B9-AEEF-5EB6-601B-1F79C279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1FC80C-7187-B0A4-CF5A-E7AEA2CE7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63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D15AE-7287-5671-C7D8-AB79711CD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91114A-9F52-B265-AF5B-63EACA7E3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A8C4BF-A8EB-ED17-695A-4D24AE8E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79D3AB-8A3F-F7F3-A9EF-BD4F0FD6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3B5C09-91D9-FD58-8827-C1A857A3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274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E0866-7B08-77CD-9189-9F6BBFDD9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293942-DACF-BD15-ADCD-101DF3C98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75224D-DAA1-A135-15FD-C02E701CC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4DCF72-9E65-DDD7-5A41-4EC16112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8B4792-87E1-46FF-6791-6481DDD9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9F6D54-9641-4025-C814-7011C519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977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EB05E-003C-4545-4BE4-683CE93A7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4F434F-DB08-77C9-D4B1-BC08ED5FC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251617-0611-F88E-1105-F1940CA3B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854E78-1123-D018-2E70-5A333EFF8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539CC7-9E17-2793-8DCC-D8075F66B8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467B915-F223-A76F-95C7-B29D6D88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16384A-35E9-578B-32AF-0B6CBBD4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FBAF7FE-A578-3FB2-B40E-0FA3222B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980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5B22F-390C-2E81-1FAE-4902380AB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E6DF6CF-E7F4-A780-C8F5-6A4592751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0F7AA9-778B-CBC9-EBDC-9899ED82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597677-148D-D2CD-5300-8FD5FF61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27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36CA1C8-E5D3-695D-D160-0E2AE325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265993-50F4-9CBF-7BCF-3E46083D6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7D5792-2BA7-CDBF-CF42-34E74800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26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5F268-3D54-59DB-8186-6F4A7C38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101EC3-53E5-76AC-43A6-2AA04C357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363C79-7A42-7CEB-8D36-57BB8874B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8EB68D-4E47-32E3-4148-CD2A056A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8A59AB-9DAE-C60E-0C09-DEFB2C15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1C7533-7CE5-757C-4FA1-33E8B1ED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92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00598-86E1-D61C-2194-FA2196E0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FDA8B6-94C5-AA66-63BF-9FB70B820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341E9B-FD40-093D-E26A-777B328A5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09E852-DC2D-9D6C-F354-E82089DA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CE893-26E9-3601-EDD7-CC98231CA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0F4DE6-0F41-AFC4-5E88-9A23662E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8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789CA-E234-B886-EB95-F655A852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4B8D64-BD2D-9467-D244-C29F44D3B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9C45C6-7D08-1238-5FB1-2C4C6CB1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0A44E7-5A06-69F7-E025-5B01E8D15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1ECEEF-83B6-BE23-A366-30EF14BB2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294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1CA16B-E185-EB69-B4D9-9039EF28B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D77F2E-F23D-B886-6DF3-C9D9F2E42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BE9B6C-9690-60E0-95FF-54D68107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1CD660-119D-E247-BCD9-6BA091CA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AC6BD6-6B0B-3DF5-5289-BC93D099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736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7189B10-3B37-E2E0-A696-4EF194DDD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B73EC8-99A6-FB1D-8194-167AAA29D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7E0E3-1499-AB5A-CFE8-FE5684BBED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62B6C-62E3-4204-9DEA-0BE54B58F257}" type="datetimeFigureOut">
              <a:rPr lang="es-ES" smtClean="0"/>
              <a:t>19/12/2025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B497B-7966-06E8-19FC-310B97595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E14C1-3E27-AB96-B799-69BE34B8E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58A0C-77CA-45E3-9D60-14920E7E61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9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C4F84-70F8-9410-D429-175C3713F5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50769D-DFB9-8238-EB4D-5EBB4EDFEF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9B63ED-04DB-AAEF-E1E5-27D63BAAD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8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B74A6B-2E45-CB63-33B4-141071F2F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14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61829C-FB1E-5805-5834-EA3CD97CF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B15FB1-7662-072A-FC92-F4BB27843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6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AC813B-C0BB-1E9E-1033-78C7E3079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9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906801-C4E0-9E43-FD6F-14ED8E48F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33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9F22E0-D3F3-69BB-1D09-879D015D4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46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3CF6DFA-8A21-8CF0-A10A-52CA9F34E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7DEAAC-E18D-08AD-2E41-BA3BBB7D2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8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CBE115-8C16-35C4-9D4F-6AB24B796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4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0D7D14-AB98-04D0-B982-9087D6D5A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7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B1C2450-A356-FDCD-5100-81BD7A4D8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9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996C36F-4742-FE81-0E85-BB6D4BB7B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98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0852D6-7EB3-11F9-4B87-2FF06AF82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98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AE37CF-FC67-F3E0-2F16-9725C8AC5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24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775362E-231B-ECF5-0B86-1577EE165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6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84B0BB-56E2-F189-1B21-DC0B230DB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3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378937B-EE9B-AA46-EEAB-00686CEE5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44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B2AC2DF-8E86-1464-F24F-6FDA2C85A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62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8C967E-3624-E808-C914-96C0121F3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7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BDC575-66E8-3AC8-CD13-0C3300E2F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24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A748FF-6404-E94F-E73F-558708483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81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471C22D-362B-5FD6-7EDD-281BFE909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7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470820-4337-C62A-2338-B29489668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96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011FEA6-2D7C-11CA-C476-209E256AC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08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F79256E-E3BE-7715-A38D-E0877D840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2BA4A8-A616-1F05-5124-E0A586D64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65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C3551C-7208-5350-B1D1-FE9321363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8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17D6E6-DFA2-32F0-9A3B-E175A0921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1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162E7C-8FC3-FBAF-DAC7-C71D016C2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1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AFB98A-DF55-93EE-AE7D-932D2C47B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1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033023-8FA1-418A-9FCD-2263D93EF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01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6F826F-BF30-F06F-92CE-884AE7BE9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12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F025B0-3409-16A2-A65C-8AFE421C5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056693-F6EF-20F6-915F-434DDCFC3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D944E3-406F-83A1-8804-3A5D49FB6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50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ED992D-065D-E730-4F0B-F3D1D59B0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93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Panorámica</PresentationFormat>
  <Paragraphs>0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SONIA GARCIA JIMENEZ</dc:creator>
  <cp:lastModifiedBy>SONIA GARCIA JIMENEZ</cp:lastModifiedBy>
  <cp:revision>1</cp:revision>
  <dcterms:created xsi:type="dcterms:W3CDTF">2025-12-19T18:21:41Z</dcterms:created>
  <dcterms:modified xsi:type="dcterms:W3CDTF">2025-12-19T18:40:06Z</dcterms:modified>
</cp:coreProperties>
</file>